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88" r:id="rId3"/>
    <p:sldId id="289" r:id="rId4"/>
    <p:sldId id="290" r:id="rId5"/>
    <p:sldId id="291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3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3" Type="http://schemas.openxmlformats.org/officeDocument/2006/relationships/slideLayout" Target="../slideLayouts/slideLayout3.xml"/><Relationship Id="rId22" Type="http://schemas.openxmlformats.org/officeDocument/2006/relationships/tags" Target="../tags/tag35.xml"/><Relationship Id="rId21" Type="http://schemas.openxmlformats.org/officeDocument/2006/relationships/tags" Target="../tags/tag34.xml"/><Relationship Id="rId20" Type="http://schemas.openxmlformats.org/officeDocument/2006/relationships/tags" Target="../tags/tag33.xml"/><Relationship Id="rId2" Type="http://schemas.openxmlformats.org/officeDocument/2006/relationships/tags" Target="../tags/tag15.xml"/><Relationship Id="rId19" Type="http://schemas.openxmlformats.org/officeDocument/2006/relationships/tags" Target="../tags/tag32.xml"/><Relationship Id="rId18" Type="http://schemas.openxmlformats.org/officeDocument/2006/relationships/tags" Target="../tags/tag31.xml"/><Relationship Id="rId17" Type="http://schemas.openxmlformats.org/officeDocument/2006/relationships/tags" Target="../tags/tag30.xml"/><Relationship Id="rId16" Type="http://schemas.openxmlformats.org/officeDocument/2006/relationships/tags" Target="../tags/tag29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6" Type="http://schemas.openxmlformats.org/officeDocument/2006/relationships/slideLayout" Target="../slideLayouts/slideLayout3.xml"/><Relationship Id="rId55" Type="http://schemas.openxmlformats.org/officeDocument/2006/relationships/tags" Target="../tags/tag90.xml"/><Relationship Id="rId54" Type="http://schemas.openxmlformats.org/officeDocument/2006/relationships/tags" Target="../tags/tag89.xml"/><Relationship Id="rId53" Type="http://schemas.openxmlformats.org/officeDocument/2006/relationships/tags" Target="../tags/tag88.xml"/><Relationship Id="rId52" Type="http://schemas.openxmlformats.org/officeDocument/2006/relationships/tags" Target="../tags/tag87.xml"/><Relationship Id="rId51" Type="http://schemas.openxmlformats.org/officeDocument/2006/relationships/tags" Target="../tags/tag86.xml"/><Relationship Id="rId50" Type="http://schemas.openxmlformats.org/officeDocument/2006/relationships/tags" Target="../tags/tag85.xml"/><Relationship Id="rId5" Type="http://schemas.openxmlformats.org/officeDocument/2006/relationships/tags" Target="../tags/tag40.xml"/><Relationship Id="rId49" Type="http://schemas.openxmlformats.org/officeDocument/2006/relationships/tags" Target="../tags/tag84.xml"/><Relationship Id="rId48" Type="http://schemas.openxmlformats.org/officeDocument/2006/relationships/tags" Target="../tags/tag83.xml"/><Relationship Id="rId47" Type="http://schemas.openxmlformats.org/officeDocument/2006/relationships/tags" Target="../tags/tag82.xml"/><Relationship Id="rId46" Type="http://schemas.openxmlformats.org/officeDocument/2006/relationships/tags" Target="../tags/tag81.xml"/><Relationship Id="rId45" Type="http://schemas.openxmlformats.org/officeDocument/2006/relationships/tags" Target="../tags/tag80.xml"/><Relationship Id="rId44" Type="http://schemas.openxmlformats.org/officeDocument/2006/relationships/tags" Target="../tags/tag79.xml"/><Relationship Id="rId43" Type="http://schemas.openxmlformats.org/officeDocument/2006/relationships/tags" Target="../tags/tag78.xml"/><Relationship Id="rId42" Type="http://schemas.openxmlformats.org/officeDocument/2006/relationships/tags" Target="../tags/tag77.xml"/><Relationship Id="rId41" Type="http://schemas.openxmlformats.org/officeDocument/2006/relationships/tags" Target="../tags/tag76.xml"/><Relationship Id="rId40" Type="http://schemas.openxmlformats.org/officeDocument/2006/relationships/tags" Target="../tags/tag75.xml"/><Relationship Id="rId4" Type="http://schemas.openxmlformats.org/officeDocument/2006/relationships/tags" Target="../tags/tag39.xml"/><Relationship Id="rId39" Type="http://schemas.openxmlformats.org/officeDocument/2006/relationships/tags" Target="../tags/tag74.xml"/><Relationship Id="rId38" Type="http://schemas.openxmlformats.org/officeDocument/2006/relationships/tags" Target="../tags/tag73.xml"/><Relationship Id="rId37" Type="http://schemas.openxmlformats.org/officeDocument/2006/relationships/tags" Target="../tags/tag72.xml"/><Relationship Id="rId36" Type="http://schemas.openxmlformats.org/officeDocument/2006/relationships/tags" Target="../tags/tag71.xml"/><Relationship Id="rId35" Type="http://schemas.openxmlformats.org/officeDocument/2006/relationships/tags" Target="../tags/tag70.xml"/><Relationship Id="rId34" Type="http://schemas.openxmlformats.org/officeDocument/2006/relationships/tags" Target="../tags/tag69.xml"/><Relationship Id="rId33" Type="http://schemas.openxmlformats.org/officeDocument/2006/relationships/tags" Target="../tags/tag68.xml"/><Relationship Id="rId32" Type="http://schemas.openxmlformats.org/officeDocument/2006/relationships/tags" Target="../tags/tag67.xml"/><Relationship Id="rId31" Type="http://schemas.openxmlformats.org/officeDocument/2006/relationships/tags" Target="../tags/tag66.xml"/><Relationship Id="rId30" Type="http://schemas.openxmlformats.org/officeDocument/2006/relationships/tags" Target="../tags/tag65.xml"/><Relationship Id="rId3" Type="http://schemas.openxmlformats.org/officeDocument/2006/relationships/tags" Target="../tags/tag38.xml"/><Relationship Id="rId29" Type="http://schemas.openxmlformats.org/officeDocument/2006/relationships/tags" Target="../tags/tag64.xml"/><Relationship Id="rId28" Type="http://schemas.openxmlformats.org/officeDocument/2006/relationships/tags" Target="../tags/tag63.xml"/><Relationship Id="rId27" Type="http://schemas.openxmlformats.org/officeDocument/2006/relationships/tags" Target="../tags/tag62.xml"/><Relationship Id="rId26" Type="http://schemas.openxmlformats.org/officeDocument/2006/relationships/tags" Target="../tags/tag61.xml"/><Relationship Id="rId25" Type="http://schemas.openxmlformats.org/officeDocument/2006/relationships/tags" Target="../tags/tag60.xml"/><Relationship Id="rId24" Type="http://schemas.openxmlformats.org/officeDocument/2006/relationships/tags" Target="../tags/tag59.xml"/><Relationship Id="rId23" Type="http://schemas.openxmlformats.org/officeDocument/2006/relationships/tags" Target="../tags/tag58.xml"/><Relationship Id="rId22" Type="http://schemas.openxmlformats.org/officeDocument/2006/relationships/tags" Target="../tags/tag57.xml"/><Relationship Id="rId21" Type="http://schemas.openxmlformats.org/officeDocument/2006/relationships/tags" Target="../tags/tag56.xml"/><Relationship Id="rId20" Type="http://schemas.openxmlformats.org/officeDocument/2006/relationships/tags" Target="../tags/tag55.xml"/><Relationship Id="rId2" Type="http://schemas.openxmlformats.org/officeDocument/2006/relationships/tags" Target="../tags/tag37.xml"/><Relationship Id="rId19" Type="http://schemas.openxmlformats.org/officeDocument/2006/relationships/tags" Target="../tags/tag54.xml"/><Relationship Id="rId18" Type="http://schemas.openxmlformats.org/officeDocument/2006/relationships/tags" Target="../tags/tag53.xml"/><Relationship Id="rId17" Type="http://schemas.openxmlformats.org/officeDocument/2006/relationships/tags" Target="../tags/tag52.xml"/><Relationship Id="rId16" Type="http://schemas.openxmlformats.org/officeDocument/2006/relationships/tags" Target="../tags/tag51.xml"/><Relationship Id="rId15" Type="http://schemas.openxmlformats.org/officeDocument/2006/relationships/tags" Target="../tags/tag50.xml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tags" Target="../tags/tag45.xml"/><Relationship Id="rId1" Type="http://schemas.openxmlformats.org/officeDocument/2006/relationships/tags" Target="../tags/tag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4</a:t>
            </a:r>
            <a:r>
              <a:rPr lang="zh-CN" altLang="en-US"/>
              <a:t>月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2</a:t>
            </a:r>
            <a:r>
              <a:rPr lang="zh-CN" altLang="en-US"/>
              <a:t>日（周</a:t>
            </a:r>
            <a:r>
              <a:rPr lang="zh-CN" altLang="en-US"/>
              <a:t>四）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76835" y="901700"/>
            <a:ext cx="12028805" cy="5466080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读记长江作业本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24——26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，以及课堂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笔记。</a:t>
            </a:r>
            <a:endParaRPr lang="zh-CN" altLang="en-US" sz="3200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1.</a:t>
            </a:r>
            <a:r>
              <a:rPr lang="zh-CN" altLang="en-US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萨</a:t>
            </a:r>
            <a:r>
              <a:rPr lang="zh-CN" altLang="en-US" b="1" kern="1200" noProof="0">
                <a:solidFill>
                  <a:prstClr val="black"/>
                </a:solidFill>
                <a:sym typeface="+mn-ea"/>
              </a:rPr>
              <a:t>顿假说内容</a:t>
            </a:r>
            <a:r>
              <a:rPr lang="zh-CN" altLang="en-US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。</a:t>
            </a:r>
            <a:endParaRPr lang="zh-CN" altLang="en-US">
              <a:solidFill>
                <a:schemeClr val="tx1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        2.</a:t>
            </a:r>
            <a:r>
              <a:rPr lang="zh-CN" altLang="en-US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明确</a:t>
            </a:r>
            <a:r>
              <a:rPr lang="zh-CN" altLang="en-US" b="1">
                <a:sym typeface="+mn-ea"/>
              </a:rPr>
              <a:t>果蝇作为遗传研究材料的优点</a:t>
            </a:r>
            <a:r>
              <a:rPr lang="zh-CN" altLang="en-US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。</a:t>
            </a:r>
            <a:endParaRPr lang="zh-CN" altLang="en-US">
              <a:solidFill>
                <a:schemeClr val="tx1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        3.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会判断，会构建图解，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确定基因位于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X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染色体上的依据</a:t>
            </a:r>
            <a:r>
              <a:rPr lang="zh-CN" altLang="en-US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。</a:t>
            </a:r>
            <a:endParaRPr lang="zh-CN" altLang="en-US">
              <a:solidFill>
                <a:schemeClr val="tx1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4.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会判断等位基因，非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等位基因，相同基因在染色体上位置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5.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明确遗传规律的现代解释</a:t>
            </a:r>
            <a:endParaRPr lang="en-US" altLang="zh-CN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 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拿出错题本，检测学习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成果。</a:t>
            </a:r>
            <a:endParaRPr lang="zh-CN" altLang="en-US" sz="3200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7855" y="1196975"/>
            <a:ext cx="11574145" cy="4885690"/>
          </a:xfrm>
        </p:spPr>
        <p:txBody>
          <a:bodyPr/>
          <a:p>
            <a:r>
              <a:rPr lang="en-US" altLang="zh-CN"/>
              <a:t>1.</a:t>
            </a:r>
            <a:r>
              <a:rPr lang="zh-CN" altLang="en-US"/>
              <a:t>果蝇的灰身和黄身是一对相对性状</a:t>
            </a:r>
            <a:r>
              <a:rPr lang="en-US" altLang="zh-CN"/>
              <a:t>,</a:t>
            </a:r>
            <a:r>
              <a:rPr lang="zh-CN" altLang="en-US"/>
              <a:t>若要确定灰身基因是在</a:t>
            </a:r>
            <a:r>
              <a:rPr lang="en-US" altLang="zh-CN"/>
              <a:t>X</a:t>
            </a:r>
            <a:r>
              <a:rPr lang="zh-CN" altLang="en-US"/>
              <a:t>染色体上还是在常染色体上</a:t>
            </a:r>
            <a:r>
              <a:rPr lang="en-US" altLang="zh-CN"/>
              <a:t>,</a:t>
            </a:r>
            <a:r>
              <a:rPr lang="zh-CN" altLang="en-US"/>
              <a:t>设计实验，书写</a:t>
            </a:r>
            <a:r>
              <a:rPr lang="zh-CN" altLang="en-US"/>
              <a:t>图解。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在图上注明不同基因，染色体的关系（互为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等位，同源等？）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                                         </a:t>
            </a:r>
            <a:r>
              <a:rPr lang="zh-CN" altLang="en-US">
                <a:cs typeface="微软雅黑" panose="020B0503020204020204" charset="-122"/>
              </a:rPr>
              <a:t>（</a:t>
            </a:r>
            <a:r>
              <a:rPr lang="en-US" altLang="zh-CN">
                <a:cs typeface="微软雅黑" panose="020B0503020204020204" charset="-122"/>
              </a:rPr>
              <a:t>3</a:t>
            </a:r>
            <a:r>
              <a:rPr lang="zh-CN" altLang="en-US">
                <a:cs typeface="微软雅黑" panose="020B0503020204020204" charset="-122"/>
              </a:rPr>
              <a:t>）图中</a:t>
            </a:r>
            <a:r>
              <a:rPr lang="zh-CN" altLang="en-US">
                <a:cs typeface="微软雅黑" panose="020B0503020204020204" charset="-122"/>
                <a:sym typeface="+mn-ea"/>
              </a:rPr>
              <a:t>所有的非等位基因都能自由组合</a:t>
            </a:r>
            <a:endParaRPr lang="zh-CN" altLang="en-US">
              <a:cs typeface="微软雅黑" panose="020B0503020204020204" charset="-122"/>
              <a:sym typeface="+mn-ea"/>
            </a:endParaRPr>
          </a:p>
          <a:p>
            <a:r>
              <a:rPr lang="zh-CN" altLang="en-US">
                <a:cs typeface="微软雅黑" panose="020B0503020204020204" charset="-122"/>
                <a:sym typeface="+mn-ea"/>
              </a:rPr>
              <a:t> </a:t>
            </a:r>
            <a:r>
              <a:rPr lang="en-US" altLang="zh-CN">
                <a:cs typeface="微软雅黑" panose="020B0503020204020204" charset="-122"/>
                <a:sym typeface="+mn-ea"/>
              </a:rPr>
              <a:t>                                                   </a:t>
            </a:r>
            <a:r>
              <a:rPr lang="zh-CN" altLang="en-US">
                <a:cs typeface="微软雅黑" panose="020B0503020204020204" charset="-122"/>
                <a:sym typeface="+mn-ea"/>
              </a:rPr>
              <a:t>吗？为什么？</a:t>
            </a:r>
            <a:r>
              <a:rPr lang="en-US" altLang="zh-CN"/>
              <a:t> </a:t>
            </a:r>
            <a:endParaRPr lang="en-US" altLang="zh-CN"/>
          </a:p>
        </p:txBody>
      </p:sp>
      <p:grpSp>
        <p:nvGrpSpPr>
          <p:cNvPr id="52226" name="组合 34818"/>
          <p:cNvGrpSpPr/>
          <p:nvPr>
            <p:custDataLst>
              <p:tags r:id="rId1"/>
            </p:custDataLst>
          </p:nvPr>
        </p:nvGrpSpPr>
        <p:grpSpPr>
          <a:xfrm>
            <a:off x="862617" y="3589488"/>
            <a:ext cx="4700008" cy="2174608"/>
            <a:chOff x="0" y="0"/>
            <a:chExt cx="2961" cy="1370"/>
          </a:xfrm>
        </p:grpSpPr>
        <p:sp>
          <p:nvSpPr>
            <p:cNvPr id="52227" name="文本框 34819"/>
            <p:cNvSpPr txBox="1"/>
            <p:nvPr>
              <p:custDataLst>
                <p:tags r:id="rId2"/>
              </p:custDataLst>
            </p:nvPr>
          </p:nvSpPr>
          <p:spPr>
            <a:xfrm>
              <a:off x="2566" y="814"/>
              <a:ext cx="395" cy="55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 algn="just" eaLnBrk="0" hangingPunct="0"/>
              <a:r>
                <a: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d</a:t>
              </a:r>
              <a:endParaRPr lang="en-US" altLang="zh-CN" sz="28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2228" name="组合 34820"/>
            <p:cNvGrpSpPr/>
            <p:nvPr>
              <p:custDataLst>
                <p:tags r:id="rId3"/>
              </p:custDataLst>
            </p:nvPr>
          </p:nvGrpSpPr>
          <p:grpSpPr>
            <a:xfrm>
              <a:off x="0" y="0"/>
              <a:ext cx="2955" cy="1298"/>
              <a:chOff x="0" y="0"/>
              <a:chExt cx="2955" cy="1298"/>
            </a:xfrm>
          </p:grpSpPr>
          <p:sp>
            <p:nvSpPr>
              <p:cNvPr id="52229" name="文本框 3482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770" y="224"/>
                <a:ext cx="388" cy="55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8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B</a:t>
                </a:r>
                <a:endPara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230" name="文本框 3482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566" y="236"/>
                <a:ext cx="389" cy="55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8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B</a:t>
                </a:r>
                <a:endPara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231" name="文本框 3482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861" y="462"/>
                <a:ext cx="389" cy="55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8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a</a:t>
                </a:r>
                <a:endPara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232" name="文本框 34824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0" y="462"/>
                <a:ext cx="389" cy="55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8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A</a:t>
                </a:r>
                <a:endPara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2233" name="组合 34825"/>
              <p:cNvGrpSpPr/>
              <p:nvPr>
                <p:custDataLst>
                  <p:tags r:id="rId8"/>
                </p:custDataLst>
              </p:nvPr>
            </p:nvGrpSpPr>
            <p:grpSpPr>
              <a:xfrm>
                <a:off x="285" y="369"/>
                <a:ext cx="194" cy="928"/>
                <a:chOff x="0" y="0"/>
                <a:chExt cx="180" cy="781"/>
              </a:xfrm>
            </p:grpSpPr>
            <p:sp>
              <p:nvSpPr>
                <p:cNvPr id="52234" name="圆角矩形 34826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0" y="0"/>
                  <a:ext cx="180" cy="781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235" name="直接连接符 34827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0" y="267"/>
                  <a:ext cx="180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</p:grpSp>
          <p:grpSp>
            <p:nvGrpSpPr>
              <p:cNvPr id="52236" name="组合 34828"/>
              <p:cNvGrpSpPr/>
              <p:nvPr>
                <p:custDataLst>
                  <p:tags r:id="rId11"/>
                </p:custDataLst>
              </p:nvPr>
            </p:nvGrpSpPr>
            <p:grpSpPr>
              <a:xfrm>
                <a:off x="673" y="370"/>
                <a:ext cx="195" cy="928"/>
                <a:chOff x="0" y="0"/>
                <a:chExt cx="180" cy="781"/>
              </a:xfrm>
            </p:grpSpPr>
            <p:sp>
              <p:nvSpPr>
                <p:cNvPr id="52237" name="圆角矩形 34829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0" y="0"/>
                  <a:ext cx="180" cy="781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1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238" name="直接连接符 34830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0" y="267"/>
                  <a:ext cx="180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</p:grpSp>
          <p:grpSp>
            <p:nvGrpSpPr>
              <p:cNvPr id="52239" name="组合 34831"/>
              <p:cNvGrpSpPr/>
              <p:nvPr>
                <p:custDataLst>
                  <p:tags r:id="rId14"/>
                </p:custDataLst>
              </p:nvPr>
            </p:nvGrpSpPr>
            <p:grpSpPr>
              <a:xfrm>
                <a:off x="2031" y="0"/>
                <a:ext cx="178" cy="1297"/>
                <a:chOff x="12" y="0"/>
                <a:chExt cx="165" cy="1092"/>
              </a:xfrm>
            </p:grpSpPr>
            <p:sp>
              <p:nvSpPr>
                <p:cNvPr id="52240" name="圆角矩形 34832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5" y="0"/>
                  <a:ext cx="159" cy="109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241" name="直接连接符 34833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2" y="312"/>
                  <a:ext cx="162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  <p:sp>
              <p:nvSpPr>
                <p:cNvPr id="52242" name="直接连接符 34834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5" y="834"/>
                  <a:ext cx="162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</p:grpSp>
          <p:grpSp>
            <p:nvGrpSpPr>
              <p:cNvPr id="52243" name="组合 34835"/>
              <p:cNvGrpSpPr/>
              <p:nvPr>
                <p:custDataLst>
                  <p:tags r:id="rId18"/>
                </p:custDataLst>
              </p:nvPr>
            </p:nvGrpSpPr>
            <p:grpSpPr>
              <a:xfrm>
                <a:off x="2417" y="0"/>
                <a:ext cx="176" cy="1297"/>
                <a:chOff x="14" y="0"/>
                <a:chExt cx="163" cy="1092"/>
              </a:xfrm>
            </p:grpSpPr>
            <p:sp>
              <p:nvSpPr>
                <p:cNvPr id="52244" name="圆角矩形 34836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15" y="0"/>
                  <a:ext cx="159" cy="1092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1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245" name="直接连接符 34837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15" y="312"/>
                  <a:ext cx="162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  <p:sp>
              <p:nvSpPr>
                <p:cNvPr id="52246" name="直接连接符 34838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14" y="836"/>
                  <a:ext cx="162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</p:grpSp>
          <p:sp>
            <p:nvSpPr>
              <p:cNvPr id="52247" name="文本框 34839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795" y="825"/>
                <a:ext cx="289" cy="3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8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D</a:t>
                </a:r>
                <a:endPara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若基因在常染色体上</a:t>
            </a:r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617855" y="1828165"/>
            <a:ext cx="6096000" cy="17907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17855" y="4338003"/>
            <a:ext cx="6096000" cy="16478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17855" y="3816033"/>
            <a:ext cx="5080000" cy="521970"/>
          </a:xfrm>
          <a:prstGeom prst="rect">
            <a:avLst/>
          </a:prstGeom>
        </p:spPr>
        <p:txBody>
          <a:bodyPr>
            <a:spAutoFit/>
          </a:bodyPr>
          <a:p>
            <a:pPr marL="0" indent="0" algn="l"/>
            <a:r>
              <a:rPr lang="zh-CN" altLang="en-US" sz="2800" b="1" i="0">
                <a:solidFill>
                  <a:srgbClr val="191919"/>
                </a:solidFill>
                <a:latin typeface="PingFang SC"/>
                <a:ea typeface="PingFang SC"/>
              </a:rPr>
              <a:t>若基因在</a:t>
            </a:r>
            <a:r>
              <a:rPr lang="en-US" altLang="zh-CN" sz="2800" b="1" i="0">
                <a:solidFill>
                  <a:srgbClr val="191919"/>
                </a:solidFill>
                <a:latin typeface="PingFang SC"/>
                <a:ea typeface="PingFang SC"/>
              </a:rPr>
              <a:t>X</a:t>
            </a:r>
            <a:r>
              <a:rPr lang="zh-CN" altLang="en-US" sz="2800" b="1" i="0">
                <a:solidFill>
                  <a:srgbClr val="191919"/>
                </a:solidFill>
                <a:latin typeface="PingFang SC"/>
                <a:ea typeface="PingFang SC"/>
              </a:rPr>
              <a:t>染色体上</a:t>
            </a:r>
            <a:endParaRPr lang="zh-CN" altLang="en-US" sz="2800" b="1" i="0">
              <a:solidFill>
                <a:srgbClr val="191919"/>
              </a:solidFill>
              <a:latin typeface="PingFang SC"/>
              <a:ea typeface="PingFang S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grpSp>
        <p:nvGrpSpPr>
          <p:cNvPr id="52226" name="组合 34818"/>
          <p:cNvGrpSpPr/>
          <p:nvPr>
            <p:custDataLst>
              <p:tags r:id="rId1"/>
            </p:custDataLst>
          </p:nvPr>
        </p:nvGrpSpPr>
        <p:grpSpPr>
          <a:xfrm>
            <a:off x="3379122" y="2332823"/>
            <a:ext cx="4700008" cy="2174608"/>
            <a:chOff x="0" y="0"/>
            <a:chExt cx="2961" cy="1370"/>
          </a:xfrm>
        </p:grpSpPr>
        <p:sp>
          <p:nvSpPr>
            <p:cNvPr id="52227" name="文本框 34819"/>
            <p:cNvSpPr txBox="1"/>
            <p:nvPr>
              <p:custDataLst>
                <p:tags r:id="rId2"/>
              </p:custDataLst>
            </p:nvPr>
          </p:nvSpPr>
          <p:spPr>
            <a:xfrm>
              <a:off x="2566" y="814"/>
              <a:ext cx="395" cy="55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 algn="just" eaLnBrk="0" hangingPunct="0"/>
              <a:r>
                <a: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d</a:t>
              </a:r>
              <a:endParaRPr lang="en-US" altLang="zh-CN" sz="28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2228" name="组合 34820"/>
            <p:cNvGrpSpPr/>
            <p:nvPr>
              <p:custDataLst>
                <p:tags r:id="rId3"/>
              </p:custDataLst>
            </p:nvPr>
          </p:nvGrpSpPr>
          <p:grpSpPr>
            <a:xfrm>
              <a:off x="0" y="0"/>
              <a:ext cx="2955" cy="1298"/>
              <a:chOff x="0" y="0"/>
              <a:chExt cx="2955" cy="1298"/>
            </a:xfrm>
          </p:grpSpPr>
          <p:sp>
            <p:nvSpPr>
              <p:cNvPr id="52229" name="文本框 3482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770" y="224"/>
                <a:ext cx="388" cy="55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8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B</a:t>
                </a:r>
                <a:endPara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230" name="文本框 3482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566" y="236"/>
                <a:ext cx="389" cy="55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8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B</a:t>
                </a:r>
                <a:endPara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231" name="文本框 3482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861" y="462"/>
                <a:ext cx="389" cy="55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8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a</a:t>
                </a:r>
                <a:endPara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232" name="文本框 34824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0" y="462"/>
                <a:ext cx="389" cy="55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8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A</a:t>
                </a:r>
                <a:endPara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2233" name="组合 34825"/>
              <p:cNvGrpSpPr/>
              <p:nvPr>
                <p:custDataLst>
                  <p:tags r:id="rId8"/>
                </p:custDataLst>
              </p:nvPr>
            </p:nvGrpSpPr>
            <p:grpSpPr>
              <a:xfrm>
                <a:off x="285" y="369"/>
                <a:ext cx="194" cy="928"/>
                <a:chOff x="0" y="0"/>
                <a:chExt cx="180" cy="781"/>
              </a:xfrm>
            </p:grpSpPr>
            <p:sp>
              <p:nvSpPr>
                <p:cNvPr id="52234" name="圆角矩形 34826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0" y="0"/>
                  <a:ext cx="180" cy="781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235" name="直接连接符 34827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0" y="267"/>
                  <a:ext cx="180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</p:grpSp>
          <p:grpSp>
            <p:nvGrpSpPr>
              <p:cNvPr id="52236" name="组合 34828"/>
              <p:cNvGrpSpPr/>
              <p:nvPr>
                <p:custDataLst>
                  <p:tags r:id="rId11"/>
                </p:custDataLst>
              </p:nvPr>
            </p:nvGrpSpPr>
            <p:grpSpPr>
              <a:xfrm>
                <a:off x="673" y="370"/>
                <a:ext cx="195" cy="928"/>
                <a:chOff x="0" y="0"/>
                <a:chExt cx="180" cy="781"/>
              </a:xfrm>
            </p:grpSpPr>
            <p:sp>
              <p:nvSpPr>
                <p:cNvPr id="52237" name="圆角矩形 34829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0" y="0"/>
                  <a:ext cx="180" cy="781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1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238" name="直接连接符 34830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0" y="267"/>
                  <a:ext cx="180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</p:grpSp>
          <p:grpSp>
            <p:nvGrpSpPr>
              <p:cNvPr id="52239" name="组合 34831"/>
              <p:cNvGrpSpPr/>
              <p:nvPr>
                <p:custDataLst>
                  <p:tags r:id="rId14"/>
                </p:custDataLst>
              </p:nvPr>
            </p:nvGrpSpPr>
            <p:grpSpPr>
              <a:xfrm>
                <a:off x="2031" y="0"/>
                <a:ext cx="178" cy="1297"/>
                <a:chOff x="12" y="0"/>
                <a:chExt cx="165" cy="1092"/>
              </a:xfrm>
            </p:grpSpPr>
            <p:sp>
              <p:nvSpPr>
                <p:cNvPr id="52240" name="圆角矩形 34832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5" y="0"/>
                  <a:ext cx="159" cy="109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241" name="直接连接符 34833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2" y="312"/>
                  <a:ext cx="162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  <p:sp>
              <p:nvSpPr>
                <p:cNvPr id="52242" name="直接连接符 34834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5" y="834"/>
                  <a:ext cx="162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</p:grpSp>
          <p:grpSp>
            <p:nvGrpSpPr>
              <p:cNvPr id="52243" name="组合 34835"/>
              <p:cNvGrpSpPr/>
              <p:nvPr>
                <p:custDataLst>
                  <p:tags r:id="rId18"/>
                </p:custDataLst>
              </p:nvPr>
            </p:nvGrpSpPr>
            <p:grpSpPr>
              <a:xfrm>
                <a:off x="2417" y="0"/>
                <a:ext cx="176" cy="1297"/>
                <a:chOff x="14" y="0"/>
                <a:chExt cx="163" cy="1092"/>
              </a:xfrm>
            </p:grpSpPr>
            <p:sp>
              <p:nvSpPr>
                <p:cNvPr id="52244" name="圆角矩形 34836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15" y="0"/>
                  <a:ext cx="159" cy="1092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1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245" name="直接连接符 34837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15" y="312"/>
                  <a:ext cx="162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  <p:sp>
              <p:nvSpPr>
                <p:cNvPr id="52246" name="直接连接符 34838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14" y="836"/>
                  <a:ext cx="162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sz="2400"/>
                </a:p>
              </p:txBody>
            </p:sp>
          </p:grpSp>
          <p:sp>
            <p:nvSpPr>
              <p:cNvPr id="52247" name="文本框 34839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795" y="825"/>
                <a:ext cx="289" cy="3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8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D</a:t>
                </a:r>
                <a:endParaRPr lang="en-US" altLang="zh-CN" sz="2800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4841" name="组合 34840"/>
          <p:cNvGrpSpPr/>
          <p:nvPr>
            <p:custDataLst>
              <p:tags r:id="rId23"/>
            </p:custDataLst>
          </p:nvPr>
        </p:nvGrpSpPr>
        <p:grpSpPr>
          <a:xfrm>
            <a:off x="1310865" y="3423303"/>
            <a:ext cx="6653979" cy="2111114"/>
            <a:chOff x="0" y="0"/>
            <a:chExt cx="4192" cy="1330"/>
          </a:xfrm>
        </p:grpSpPr>
        <p:grpSp>
          <p:nvGrpSpPr>
            <p:cNvPr id="52249" name="组合 34841"/>
            <p:cNvGrpSpPr/>
            <p:nvPr>
              <p:custDataLst>
                <p:tags r:id="rId24"/>
              </p:custDataLst>
            </p:nvPr>
          </p:nvGrpSpPr>
          <p:grpSpPr>
            <a:xfrm>
              <a:off x="0" y="0"/>
              <a:ext cx="2106" cy="1149"/>
              <a:chOff x="0" y="0"/>
              <a:chExt cx="2106" cy="1149"/>
            </a:xfrm>
          </p:grpSpPr>
          <p:sp>
            <p:nvSpPr>
              <p:cNvPr id="52250" name="直接连接符 34842"/>
              <p:cNvSpPr/>
              <p:nvPr>
                <p:custDataLst>
                  <p:tags r:id="rId25"/>
                </p:custDataLst>
              </p:nvPr>
            </p:nvSpPr>
            <p:spPr>
              <a:xfrm flipH="1">
                <a:off x="635" y="18"/>
                <a:ext cx="1017" cy="768"/>
              </a:xfrm>
              <a:prstGeom prst="line">
                <a:avLst/>
              </a:prstGeom>
              <a:ln w="38100" cap="flat" cmpd="sng">
                <a:solidFill>
                  <a:srgbClr val="00FF00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sz="2400"/>
              </a:p>
            </p:txBody>
          </p:sp>
          <p:sp>
            <p:nvSpPr>
              <p:cNvPr id="52251" name="直接连接符 34843"/>
              <p:cNvSpPr/>
              <p:nvPr>
                <p:custDataLst>
                  <p:tags r:id="rId26"/>
                </p:custDataLst>
              </p:nvPr>
            </p:nvSpPr>
            <p:spPr>
              <a:xfrm flipH="1">
                <a:off x="590" y="0"/>
                <a:ext cx="1516" cy="831"/>
              </a:xfrm>
              <a:prstGeom prst="line">
                <a:avLst/>
              </a:prstGeom>
              <a:ln w="38100" cap="flat" cmpd="sng">
                <a:solidFill>
                  <a:srgbClr val="00FF00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sz="2400"/>
              </a:p>
            </p:txBody>
          </p:sp>
          <p:sp>
            <p:nvSpPr>
              <p:cNvPr id="52252" name="文本框 34844"/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0" y="832"/>
                <a:ext cx="1134" cy="3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zh-CN" altLang="en-US" sz="2800">
                    <a:latin typeface="Times New Roman" panose="02020603050405020304" pitchFamily="18" charset="0"/>
                    <a:ea typeface="微软雅黑" panose="020B0503020204020204" charset="-122"/>
                  </a:rPr>
                  <a:t>等位基因</a:t>
                </a:r>
                <a:endParaRPr lang="zh-CN" altLang="en-US" sz="2800">
                  <a:latin typeface="Times New Roman" panose="02020603050405020304" pitchFamily="18" charset="0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52253" name="组合 34845"/>
            <p:cNvGrpSpPr/>
            <p:nvPr>
              <p:custDataLst>
                <p:tags r:id="rId28"/>
              </p:custDataLst>
            </p:nvPr>
          </p:nvGrpSpPr>
          <p:grpSpPr>
            <a:xfrm>
              <a:off x="3040" y="300"/>
              <a:ext cx="1152" cy="1030"/>
              <a:chOff x="0" y="0"/>
              <a:chExt cx="1152" cy="1030"/>
            </a:xfrm>
          </p:grpSpPr>
          <p:sp>
            <p:nvSpPr>
              <p:cNvPr id="52254" name="直接连接符 34846"/>
              <p:cNvSpPr/>
              <p:nvPr>
                <p:custDataLst>
                  <p:tags r:id="rId29"/>
                </p:custDataLst>
              </p:nvPr>
            </p:nvSpPr>
            <p:spPr>
              <a:xfrm>
                <a:off x="346" y="18"/>
                <a:ext cx="152" cy="695"/>
              </a:xfrm>
              <a:prstGeom prst="line">
                <a:avLst/>
              </a:prstGeom>
              <a:ln w="38100" cap="flat" cmpd="sng">
                <a:solidFill>
                  <a:srgbClr val="00FF00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sz="2400"/>
              </a:p>
            </p:txBody>
          </p:sp>
          <p:sp>
            <p:nvSpPr>
              <p:cNvPr id="52255" name="文本框 34847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0" y="667"/>
                <a:ext cx="1152" cy="3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zh-CN" altLang="en-US" sz="2800">
                    <a:latin typeface="Times New Roman" panose="02020603050405020304" pitchFamily="18" charset="0"/>
                    <a:ea typeface="微软雅黑" panose="020B0503020204020204" charset="-122"/>
                  </a:rPr>
                  <a:t>等位基因</a:t>
                </a:r>
                <a:endParaRPr lang="zh-CN" altLang="en-US" sz="2800">
                  <a:latin typeface="Times New Roman" panose="02020603050405020304" pitchFamily="18" charset="0"/>
                  <a:ea typeface="微软雅黑" panose="020B0503020204020204" charset="-122"/>
                </a:endParaRPr>
              </a:p>
            </p:txBody>
          </p:sp>
          <p:sp>
            <p:nvSpPr>
              <p:cNvPr id="52256" name="直接连接符 34848"/>
              <p:cNvSpPr/>
              <p:nvPr>
                <p:custDataLst>
                  <p:tags r:id="rId31"/>
                </p:custDataLst>
              </p:nvPr>
            </p:nvSpPr>
            <p:spPr>
              <a:xfrm flipH="1">
                <a:off x="498" y="0"/>
                <a:ext cx="237" cy="713"/>
              </a:xfrm>
              <a:prstGeom prst="line">
                <a:avLst/>
              </a:prstGeom>
              <a:ln w="38100" cap="flat" cmpd="sng">
                <a:solidFill>
                  <a:srgbClr val="00FF00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sz="2400"/>
              </a:p>
            </p:txBody>
          </p:sp>
        </p:grpSp>
      </p:grpSp>
      <p:grpSp>
        <p:nvGrpSpPr>
          <p:cNvPr id="34850" name="组合 34849"/>
          <p:cNvGrpSpPr/>
          <p:nvPr>
            <p:custDataLst>
              <p:tags r:id="rId32"/>
            </p:custDataLst>
          </p:nvPr>
        </p:nvGrpSpPr>
        <p:grpSpPr>
          <a:xfrm>
            <a:off x="4628330" y="1215362"/>
            <a:ext cx="2057146" cy="1704764"/>
            <a:chOff x="0" y="0"/>
            <a:chExt cx="1296" cy="1074"/>
          </a:xfrm>
        </p:grpSpPr>
        <p:sp>
          <p:nvSpPr>
            <p:cNvPr id="52258" name="文本框 34850"/>
            <p:cNvSpPr txBox="1"/>
            <p:nvPr>
              <p:custDataLst>
                <p:tags r:id="rId33"/>
              </p:custDataLst>
            </p:nvPr>
          </p:nvSpPr>
          <p:spPr>
            <a:xfrm>
              <a:off x="42" y="0"/>
              <a:ext cx="862" cy="70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 algn="just" eaLnBrk="0" hangingPunct="0"/>
              <a:r>
                <a:rPr lang="zh-CN" altLang="en-US" sz="2800">
                  <a:latin typeface="Times New Roman" panose="02020603050405020304" pitchFamily="18" charset="0"/>
                  <a:ea typeface="微软雅黑" panose="020B0503020204020204" charset="-122"/>
                </a:rPr>
                <a:t>非同源</a:t>
              </a:r>
              <a:endParaRPr lang="zh-CN" altLang="en-US" sz="2800">
                <a:latin typeface="Times New Roman" panose="02020603050405020304" pitchFamily="18" charset="0"/>
                <a:ea typeface="微软雅黑" panose="020B0503020204020204" charset="-122"/>
              </a:endParaRPr>
            </a:p>
            <a:p>
              <a:pPr algn="just" eaLnBrk="0" hangingPunct="0"/>
              <a:r>
                <a:rPr lang="zh-CN" altLang="en-US" sz="2800">
                  <a:latin typeface="Times New Roman" panose="02020603050405020304" pitchFamily="18" charset="0"/>
                  <a:ea typeface="微软雅黑" panose="020B0503020204020204" charset="-122"/>
                </a:rPr>
                <a:t>染色体</a:t>
              </a:r>
              <a:endParaRPr lang="zh-CN" altLang="en-US" sz="2800"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52259" name="直接连接符 34851"/>
            <p:cNvSpPr/>
            <p:nvPr>
              <p:custDataLst>
                <p:tags r:id="rId34"/>
              </p:custDataLst>
            </p:nvPr>
          </p:nvSpPr>
          <p:spPr>
            <a:xfrm flipV="1">
              <a:off x="0" y="680"/>
              <a:ext cx="451" cy="39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52260" name="直接连接符 34852"/>
            <p:cNvSpPr/>
            <p:nvPr>
              <p:custDataLst>
                <p:tags r:id="rId35"/>
              </p:custDataLst>
            </p:nvPr>
          </p:nvSpPr>
          <p:spPr>
            <a:xfrm>
              <a:off x="451" y="680"/>
              <a:ext cx="845" cy="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2400"/>
            </a:p>
          </p:txBody>
        </p:sp>
      </p:grpSp>
      <p:grpSp>
        <p:nvGrpSpPr>
          <p:cNvPr id="34858" name="组合 34857"/>
          <p:cNvGrpSpPr/>
          <p:nvPr>
            <p:custDataLst>
              <p:tags r:id="rId36"/>
            </p:custDataLst>
          </p:nvPr>
        </p:nvGrpSpPr>
        <p:grpSpPr>
          <a:xfrm>
            <a:off x="6639444" y="2913777"/>
            <a:ext cx="2552385" cy="2414289"/>
            <a:chOff x="0" y="27"/>
            <a:chExt cx="1608" cy="1521"/>
          </a:xfrm>
        </p:grpSpPr>
        <p:sp>
          <p:nvSpPr>
            <p:cNvPr id="52266" name="直接连接符 34858"/>
            <p:cNvSpPr/>
            <p:nvPr>
              <p:custDataLst>
                <p:tags r:id="rId37"/>
              </p:custDataLst>
            </p:nvPr>
          </p:nvSpPr>
          <p:spPr>
            <a:xfrm>
              <a:off x="0" y="28"/>
              <a:ext cx="1245" cy="921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52267" name="直接连接符 34859"/>
            <p:cNvSpPr/>
            <p:nvPr>
              <p:custDataLst>
                <p:tags r:id="rId38"/>
              </p:custDataLst>
            </p:nvPr>
          </p:nvSpPr>
          <p:spPr>
            <a:xfrm>
              <a:off x="511" y="27"/>
              <a:ext cx="734" cy="922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52268" name="矩形 34860"/>
            <p:cNvSpPr/>
            <p:nvPr>
              <p:custDataLst>
                <p:tags r:id="rId39"/>
              </p:custDataLst>
            </p:nvPr>
          </p:nvSpPr>
          <p:spPr>
            <a:xfrm>
              <a:off x="1199" y="405"/>
              <a:ext cx="409" cy="114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just" eaLnBrk="0" hangingPunct="0"/>
              <a:r>
                <a:rPr lang="zh-CN" altLang="en-US" sz="2800">
                  <a:latin typeface="Times New Roman" panose="02020603050405020304" pitchFamily="18" charset="0"/>
                  <a:ea typeface="微软雅黑" panose="020B0503020204020204" charset="-122"/>
                </a:rPr>
                <a:t>相</a:t>
              </a:r>
              <a:endParaRPr lang="zh-CN" altLang="en-US" sz="2800">
                <a:latin typeface="Times New Roman" panose="02020603050405020304" pitchFamily="18" charset="0"/>
                <a:ea typeface="微软雅黑" panose="020B0503020204020204" charset="-122"/>
              </a:endParaRPr>
            </a:p>
            <a:p>
              <a:pPr algn="just" eaLnBrk="0" hangingPunct="0"/>
              <a:r>
                <a:rPr lang="zh-CN" altLang="en-US" sz="2800">
                  <a:latin typeface="Times New Roman" panose="02020603050405020304" pitchFamily="18" charset="0"/>
                  <a:ea typeface="微软雅黑" panose="020B0503020204020204" charset="-122"/>
                </a:rPr>
                <a:t>同</a:t>
              </a:r>
              <a:endParaRPr lang="zh-CN" altLang="en-US" sz="2800">
                <a:latin typeface="Times New Roman" panose="02020603050405020304" pitchFamily="18" charset="0"/>
                <a:ea typeface="微软雅黑" panose="020B0503020204020204" charset="-122"/>
              </a:endParaRPr>
            </a:p>
            <a:p>
              <a:pPr algn="just" eaLnBrk="0" hangingPunct="0"/>
              <a:r>
                <a:rPr lang="zh-CN" altLang="en-US" sz="2800">
                  <a:latin typeface="Times New Roman" panose="02020603050405020304" pitchFamily="18" charset="0"/>
                  <a:ea typeface="微软雅黑" panose="020B0503020204020204" charset="-122"/>
                </a:rPr>
                <a:t>基</a:t>
              </a:r>
              <a:endParaRPr lang="zh-CN" altLang="en-US" sz="2800">
                <a:latin typeface="Times New Roman" panose="02020603050405020304" pitchFamily="18" charset="0"/>
                <a:ea typeface="微软雅黑" panose="020B0503020204020204" charset="-122"/>
              </a:endParaRPr>
            </a:p>
            <a:p>
              <a:pPr algn="just" eaLnBrk="0" hangingPunct="0"/>
              <a:r>
                <a:rPr lang="zh-CN" altLang="en-US" sz="2800">
                  <a:latin typeface="Times New Roman" panose="02020603050405020304" pitchFamily="18" charset="0"/>
                  <a:ea typeface="微软雅黑" panose="020B0503020204020204" charset="-122"/>
                </a:rPr>
                <a:t>因</a:t>
              </a:r>
              <a:endParaRPr lang="zh-CN" altLang="en-US" sz="2800"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</p:grpSp>
      <p:grpSp>
        <p:nvGrpSpPr>
          <p:cNvPr id="34862" name="组合 34861"/>
          <p:cNvGrpSpPr/>
          <p:nvPr>
            <p:custDataLst>
              <p:tags r:id="rId40"/>
            </p:custDataLst>
          </p:nvPr>
        </p:nvGrpSpPr>
        <p:grpSpPr>
          <a:xfrm>
            <a:off x="2894995" y="1070919"/>
            <a:ext cx="6407946" cy="1820638"/>
            <a:chOff x="0" y="0"/>
            <a:chExt cx="4037" cy="1147"/>
          </a:xfrm>
        </p:grpSpPr>
        <p:grpSp>
          <p:nvGrpSpPr>
            <p:cNvPr id="52270" name="组合 34862"/>
            <p:cNvGrpSpPr/>
            <p:nvPr>
              <p:custDataLst>
                <p:tags r:id="rId41"/>
              </p:custDataLst>
            </p:nvPr>
          </p:nvGrpSpPr>
          <p:grpSpPr>
            <a:xfrm>
              <a:off x="2437" y="0"/>
              <a:ext cx="1600" cy="795"/>
              <a:chOff x="0" y="0"/>
              <a:chExt cx="1600" cy="795"/>
            </a:xfrm>
          </p:grpSpPr>
          <p:sp>
            <p:nvSpPr>
              <p:cNvPr id="52271" name="直接连接符 34863"/>
              <p:cNvSpPr/>
              <p:nvPr>
                <p:custDataLst>
                  <p:tags r:id="rId42"/>
                </p:custDataLst>
              </p:nvPr>
            </p:nvSpPr>
            <p:spPr>
              <a:xfrm flipV="1">
                <a:off x="0" y="317"/>
                <a:ext cx="693" cy="478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sz="2400"/>
              </a:p>
            </p:txBody>
          </p:sp>
          <p:sp>
            <p:nvSpPr>
              <p:cNvPr id="52272" name="直接连接符 34864"/>
              <p:cNvSpPr/>
              <p:nvPr>
                <p:custDataLst>
                  <p:tags r:id="rId43"/>
                </p:custDataLst>
              </p:nvPr>
            </p:nvSpPr>
            <p:spPr>
              <a:xfrm flipH="1">
                <a:off x="389" y="317"/>
                <a:ext cx="304" cy="478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sz="2400"/>
              </a:p>
            </p:txBody>
          </p:sp>
          <p:sp>
            <p:nvSpPr>
              <p:cNvPr id="52273" name="矩形 34865"/>
              <p:cNvSpPr/>
              <p:nvPr>
                <p:custDataLst>
                  <p:tags r:id="rId44"/>
                </p:custDataLst>
              </p:nvPr>
            </p:nvSpPr>
            <p:spPr>
              <a:xfrm>
                <a:off x="602" y="0"/>
                <a:ext cx="998" cy="6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ctr" eaLnBrk="0" hangingPunct="0"/>
                <a:r>
                  <a:rPr lang="zh-CN" altLang="en-US" sz="2800">
                    <a:latin typeface="Times New Roman" panose="02020603050405020304" pitchFamily="18" charset="0"/>
                    <a:ea typeface="微软雅黑" panose="020B0503020204020204" charset="-122"/>
                  </a:rPr>
                  <a:t>同源</a:t>
                </a:r>
                <a:endParaRPr lang="zh-CN" altLang="en-US" sz="2800">
                  <a:latin typeface="Times New Roman" panose="02020603050405020304" pitchFamily="18" charset="0"/>
                  <a:ea typeface="微软雅黑" panose="020B0503020204020204" charset="-122"/>
                </a:endParaRPr>
              </a:p>
              <a:p>
                <a:pPr algn="ctr" eaLnBrk="0" hangingPunct="0"/>
                <a:r>
                  <a:rPr lang="zh-CN" altLang="en-US" sz="2800">
                    <a:latin typeface="Times New Roman" panose="02020603050405020304" pitchFamily="18" charset="0"/>
                    <a:ea typeface="微软雅黑" panose="020B0503020204020204" charset="-122"/>
                  </a:rPr>
                  <a:t>染色体</a:t>
                </a:r>
                <a:endParaRPr lang="zh-CN" altLang="en-US" sz="2800">
                  <a:latin typeface="Times New Roman" panose="02020603050405020304" pitchFamily="18" charset="0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52274" name="组合 34866"/>
            <p:cNvGrpSpPr/>
            <p:nvPr>
              <p:custDataLst>
                <p:tags r:id="rId45"/>
              </p:custDataLst>
            </p:nvPr>
          </p:nvGrpSpPr>
          <p:grpSpPr>
            <a:xfrm>
              <a:off x="0" y="136"/>
              <a:ext cx="1076" cy="1011"/>
              <a:chOff x="0" y="0"/>
              <a:chExt cx="1076" cy="1011"/>
            </a:xfrm>
          </p:grpSpPr>
          <p:sp>
            <p:nvSpPr>
              <p:cNvPr id="52275" name="直接连接符 34867"/>
              <p:cNvSpPr/>
              <p:nvPr>
                <p:custDataLst>
                  <p:tags r:id="rId46"/>
                </p:custDataLst>
              </p:nvPr>
            </p:nvSpPr>
            <p:spPr>
              <a:xfrm>
                <a:off x="499" y="635"/>
                <a:ext cx="577" cy="37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sz="2400"/>
              </a:p>
            </p:txBody>
          </p:sp>
          <p:sp>
            <p:nvSpPr>
              <p:cNvPr id="52276" name="直接连接符 34868"/>
              <p:cNvSpPr/>
              <p:nvPr>
                <p:custDataLst>
                  <p:tags r:id="rId47"/>
                </p:custDataLst>
              </p:nvPr>
            </p:nvSpPr>
            <p:spPr>
              <a:xfrm>
                <a:off x="499" y="635"/>
                <a:ext cx="172" cy="37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sz="2400"/>
              </a:p>
            </p:txBody>
          </p:sp>
          <p:sp>
            <p:nvSpPr>
              <p:cNvPr id="52277" name="矩形 34869"/>
              <p:cNvSpPr/>
              <p:nvPr>
                <p:custDataLst>
                  <p:tags r:id="rId48"/>
                </p:custDataLst>
              </p:nvPr>
            </p:nvSpPr>
            <p:spPr>
              <a:xfrm>
                <a:off x="0" y="0"/>
                <a:ext cx="998" cy="6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ctr" eaLnBrk="0" hangingPunct="0"/>
                <a:r>
                  <a:rPr lang="zh-CN" altLang="en-US" sz="2800">
                    <a:latin typeface="Times New Roman" panose="02020603050405020304" pitchFamily="18" charset="0"/>
                    <a:ea typeface="微软雅黑" panose="020B0503020204020204" charset="-122"/>
                  </a:rPr>
                  <a:t>同源</a:t>
                </a:r>
                <a:endParaRPr lang="zh-CN" altLang="en-US" sz="2800">
                  <a:latin typeface="Times New Roman" panose="02020603050405020304" pitchFamily="18" charset="0"/>
                  <a:ea typeface="微软雅黑" panose="020B0503020204020204" charset="-122"/>
                </a:endParaRPr>
              </a:p>
              <a:p>
                <a:pPr algn="ctr" eaLnBrk="0" hangingPunct="0"/>
                <a:r>
                  <a:rPr lang="zh-CN" altLang="en-US" sz="2800">
                    <a:latin typeface="Times New Roman" panose="02020603050405020304" pitchFamily="18" charset="0"/>
                    <a:ea typeface="微软雅黑" panose="020B0503020204020204" charset="-122"/>
                  </a:rPr>
                  <a:t>染色体</a:t>
                </a:r>
                <a:endParaRPr lang="zh-CN" altLang="en-US" sz="2800">
                  <a:latin typeface="Times New Roman" panose="02020603050405020304" pitchFamily="18" charset="0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34854" name="组合 34853"/>
          <p:cNvGrpSpPr/>
          <p:nvPr>
            <p:custDataLst>
              <p:tags r:id="rId49"/>
            </p:custDataLst>
          </p:nvPr>
        </p:nvGrpSpPr>
        <p:grpSpPr>
          <a:xfrm>
            <a:off x="3615630" y="3447112"/>
            <a:ext cx="3120640" cy="2085717"/>
            <a:chOff x="0" y="0"/>
            <a:chExt cx="1966" cy="1314"/>
          </a:xfrm>
        </p:grpSpPr>
        <p:sp>
          <p:nvSpPr>
            <p:cNvPr id="52262" name="直接连接符 34854"/>
            <p:cNvSpPr/>
            <p:nvPr>
              <p:custDataLst>
                <p:tags r:id="rId50"/>
              </p:custDataLst>
            </p:nvPr>
          </p:nvSpPr>
          <p:spPr>
            <a:xfrm flipH="1">
              <a:off x="635" y="0"/>
              <a:ext cx="19" cy="1040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52263" name="直接连接符 34855"/>
            <p:cNvSpPr/>
            <p:nvPr>
              <p:custDataLst>
                <p:tags r:id="rId51"/>
              </p:custDataLst>
            </p:nvPr>
          </p:nvSpPr>
          <p:spPr>
            <a:xfrm flipH="1">
              <a:off x="635" y="300"/>
              <a:ext cx="1331" cy="695"/>
            </a:xfrm>
            <a:prstGeom prst="line">
              <a:avLst/>
            </a:prstGeom>
            <a:ln w="38100" cap="flat" cmpd="sng">
              <a:solidFill>
                <a:srgbClr val="00FF00"/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52264" name="矩形 34856"/>
            <p:cNvSpPr/>
            <p:nvPr>
              <p:custDataLst>
                <p:tags r:id="rId52"/>
              </p:custDataLst>
            </p:nvPr>
          </p:nvSpPr>
          <p:spPr>
            <a:xfrm>
              <a:off x="0" y="985"/>
              <a:ext cx="1363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800">
                  <a:latin typeface="Times New Roman" panose="02020603050405020304" pitchFamily="18" charset="0"/>
                  <a:ea typeface="微软雅黑" panose="020B0503020204020204" charset="-122"/>
                </a:rPr>
                <a:t>非等位基因</a:t>
              </a:r>
              <a:endParaRPr lang="zh-CN" altLang="en-US" sz="2800"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</p:grpSp>
      <p:grpSp>
        <p:nvGrpSpPr>
          <p:cNvPr id="34873" name="组合 34872"/>
          <p:cNvGrpSpPr/>
          <p:nvPr>
            <p:custDataLst>
              <p:tags r:id="rId53"/>
            </p:custDataLst>
          </p:nvPr>
        </p:nvGrpSpPr>
        <p:grpSpPr>
          <a:xfrm>
            <a:off x="4623568" y="2942244"/>
            <a:ext cx="2015876" cy="2087305"/>
            <a:chOff x="0" y="0"/>
            <a:chExt cx="1270" cy="1315"/>
          </a:xfrm>
        </p:grpSpPr>
        <p:sp>
          <p:nvSpPr>
            <p:cNvPr id="52281" name="直接连接符 34873"/>
            <p:cNvSpPr/>
            <p:nvPr>
              <p:custDataLst>
                <p:tags r:id="rId54"/>
              </p:custDataLst>
            </p:nvPr>
          </p:nvSpPr>
          <p:spPr>
            <a:xfrm flipH="1">
              <a:off x="0" y="0"/>
              <a:ext cx="1225" cy="1315"/>
            </a:xfrm>
            <a:prstGeom prst="line">
              <a:avLst/>
            </a:prstGeom>
            <a:ln w="47625" cap="flat" cmpd="sng">
              <a:solidFill>
                <a:srgbClr val="FF9933"/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52282" name="直接连接符 34874"/>
            <p:cNvSpPr/>
            <p:nvPr>
              <p:custDataLst>
                <p:tags r:id="rId55"/>
              </p:custDataLst>
            </p:nvPr>
          </p:nvSpPr>
          <p:spPr>
            <a:xfrm flipH="1">
              <a:off x="3" y="604"/>
              <a:ext cx="1267" cy="699"/>
            </a:xfrm>
            <a:prstGeom prst="line">
              <a:avLst/>
            </a:prstGeom>
            <a:ln w="47625" cap="flat" cmpd="sng">
              <a:solidFill>
                <a:srgbClr val="FF9933"/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2400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649605" y="5809615"/>
            <a:ext cx="109270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（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3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）不能，它们是同源染色体上的非等位基因，非同源染色体上的非等位基因自由组合。</a:t>
            </a:r>
            <a:endParaRPr lang="zh-CN" altLang="en-US" sz="2400" b="1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4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ags/tag14.xml><?xml version="1.0" encoding="utf-8"?>
<p:tagLst xmlns:p="http://schemas.openxmlformats.org/presentationml/2006/main">
  <p:tag name="AS_UNIQUEID" val="5442"/>
</p:tagLst>
</file>

<file path=ppt/tags/tag15.xml><?xml version="1.0" encoding="utf-8"?>
<p:tagLst xmlns:p="http://schemas.openxmlformats.org/presentationml/2006/main">
  <p:tag name="AS_UNIQUEID" val="5443"/>
</p:tagLst>
</file>

<file path=ppt/tags/tag16.xml><?xml version="1.0" encoding="utf-8"?>
<p:tagLst xmlns:p="http://schemas.openxmlformats.org/presentationml/2006/main">
  <p:tag name="AS_UNIQUEID" val="5444"/>
</p:tagLst>
</file>

<file path=ppt/tags/tag17.xml><?xml version="1.0" encoding="utf-8"?>
<p:tagLst xmlns:p="http://schemas.openxmlformats.org/presentationml/2006/main">
  <p:tag name="AS_UNIQUEID" val="5445"/>
</p:tagLst>
</file>

<file path=ppt/tags/tag18.xml><?xml version="1.0" encoding="utf-8"?>
<p:tagLst xmlns:p="http://schemas.openxmlformats.org/presentationml/2006/main">
  <p:tag name="AS_UNIQUEID" val="5446"/>
</p:tagLst>
</file>

<file path=ppt/tags/tag19.xml><?xml version="1.0" encoding="utf-8"?>
<p:tagLst xmlns:p="http://schemas.openxmlformats.org/presentationml/2006/main">
  <p:tag name="AS_UNIQUEID" val="5447"/>
</p:tagLst>
</file>

<file path=ppt/tags/tag20.xml><?xml version="1.0" encoding="utf-8"?>
<p:tagLst xmlns:p="http://schemas.openxmlformats.org/presentationml/2006/main">
  <p:tag name="AS_UNIQUEID" val="5448"/>
</p:tagLst>
</file>

<file path=ppt/tags/tag21.xml><?xml version="1.0" encoding="utf-8"?>
<p:tagLst xmlns:p="http://schemas.openxmlformats.org/presentationml/2006/main">
  <p:tag name="AS_UNIQUEID" val="5449"/>
</p:tagLst>
</file>

<file path=ppt/tags/tag22.xml><?xml version="1.0" encoding="utf-8"?>
<p:tagLst xmlns:p="http://schemas.openxmlformats.org/presentationml/2006/main">
  <p:tag name="AS_UNIQUEID" val="5450"/>
</p:tagLst>
</file>

<file path=ppt/tags/tag23.xml><?xml version="1.0" encoding="utf-8"?>
<p:tagLst xmlns:p="http://schemas.openxmlformats.org/presentationml/2006/main">
  <p:tag name="AS_UNIQUEID" val="5451"/>
</p:tagLst>
</file>

<file path=ppt/tags/tag24.xml><?xml version="1.0" encoding="utf-8"?>
<p:tagLst xmlns:p="http://schemas.openxmlformats.org/presentationml/2006/main">
  <p:tag name="AS_UNIQUEID" val="5452"/>
</p:tagLst>
</file>

<file path=ppt/tags/tag25.xml><?xml version="1.0" encoding="utf-8"?>
<p:tagLst xmlns:p="http://schemas.openxmlformats.org/presentationml/2006/main">
  <p:tag name="AS_UNIQUEID" val="5453"/>
</p:tagLst>
</file>

<file path=ppt/tags/tag26.xml><?xml version="1.0" encoding="utf-8"?>
<p:tagLst xmlns:p="http://schemas.openxmlformats.org/presentationml/2006/main">
  <p:tag name="AS_UNIQUEID" val="5454"/>
</p:tagLst>
</file>

<file path=ppt/tags/tag27.xml><?xml version="1.0" encoding="utf-8"?>
<p:tagLst xmlns:p="http://schemas.openxmlformats.org/presentationml/2006/main">
  <p:tag name="AS_UNIQUEID" val="5455"/>
</p:tagLst>
</file>

<file path=ppt/tags/tag28.xml><?xml version="1.0" encoding="utf-8"?>
<p:tagLst xmlns:p="http://schemas.openxmlformats.org/presentationml/2006/main">
  <p:tag name="AS_UNIQUEID" val="5456"/>
</p:tagLst>
</file>

<file path=ppt/tags/tag29.xml><?xml version="1.0" encoding="utf-8"?>
<p:tagLst xmlns:p="http://schemas.openxmlformats.org/presentationml/2006/main">
  <p:tag name="AS_UNIQUEID" val="5457"/>
</p:tagLst>
</file>

<file path=ppt/tags/tag30.xml><?xml version="1.0" encoding="utf-8"?>
<p:tagLst xmlns:p="http://schemas.openxmlformats.org/presentationml/2006/main">
  <p:tag name="AS_UNIQUEID" val="5458"/>
</p:tagLst>
</file>

<file path=ppt/tags/tag31.xml><?xml version="1.0" encoding="utf-8"?>
<p:tagLst xmlns:p="http://schemas.openxmlformats.org/presentationml/2006/main">
  <p:tag name="AS_UNIQUEID" val="5459"/>
</p:tagLst>
</file>

<file path=ppt/tags/tag32.xml><?xml version="1.0" encoding="utf-8"?>
<p:tagLst xmlns:p="http://schemas.openxmlformats.org/presentationml/2006/main">
  <p:tag name="AS_UNIQUEID" val="5460"/>
</p:tagLst>
</file>

<file path=ppt/tags/tag33.xml><?xml version="1.0" encoding="utf-8"?>
<p:tagLst xmlns:p="http://schemas.openxmlformats.org/presentationml/2006/main">
  <p:tag name="AS_UNIQUEID" val="5461"/>
</p:tagLst>
</file>

<file path=ppt/tags/tag34.xml><?xml version="1.0" encoding="utf-8"?>
<p:tagLst xmlns:p="http://schemas.openxmlformats.org/presentationml/2006/main">
  <p:tag name="AS_UNIQUEID" val="5462"/>
</p:tagLst>
</file>

<file path=ppt/tags/tag35.xml><?xml version="1.0" encoding="utf-8"?>
<p:tagLst xmlns:p="http://schemas.openxmlformats.org/presentationml/2006/main">
  <p:tag name="AS_UNIQUEID" val="5463"/>
</p:tagLst>
</file>

<file path=ppt/tags/tag36.xml><?xml version="1.0" encoding="utf-8"?>
<p:tagLst xmlns:p="http://schemas.openxmlformats.org/presentationml/2006/main">
  <p:tag name="AS_UNIQUEID" val="5442"/>
</p:tagLst>
</file>

<file path=ppt/tags/tag37.xml><?xml version="1.0" encoding="utf-8"?>
<p:tagLst xmlns:p="http://schemas.openxmlformats.org/presentationml/2006/main">
  <p:tag name="AS_UNIQUEID" val="5443"/>
</p:tagLst>
</file>

<file path=ppt/tags/tag38.xml><?xml version="1.0" encoding="utf-8"?>
<p:tagLst xmlns:p="http://schemas.openxmlformats.org/presentationml/2006/main">
  <p:tag name="AS_UNIQUEID" val="5444"/>
</p:tagLst>
</file>

<file path=ppt/tags/tag39.xml><?xml version="1.0" encoding="utf-8"?>
<p:tagLst xmlns:p="http://schemas.openxmlformats.org/presentationml/2006/main">
  <p:tag name="AS_UNIQUEID" val="5445"/>
</p:tagLst>
</file>

<file path=ppt/tags/tag40.xml><?xml version="1.0" encoding="utf-8"?>
<p:tagLst xmlns:p="http://schemas.openxmlformats.org/presentationml/2006/main">
  <p:tag name="AS_UNIQUEID" val="5446"/>
</p:tagLst>
</file>

<file path=ppt/tags/tag41.xml><?xml version="1.0" encoding="utf-8"?>
<p:tagLst xmlns:p="http://schemas.openxmlformats.org/presentationml/2006/main">
  <p:tag name="AS_UNIQUEID" val="5447"/>
</p:tagLst>
</file>

<file path=ppt/tags/tag42.xml><?xml version="1.0" encoding="utf-8"?>
<p:tagLst xmlns:p="http://schemas.openxmlformats.org/presentationml/2006/main">
  <p:tag name="AS_UNIQUEID" val="5448"/>
</p:tagLst>
</file>

<file path=ppt/tags/tag43.xml><?xml version="1.0" encoding="utf-8"?>
<p:tagLst xmlns:p="http://schemas.openxmlformats.org/presentationml/2006/main">
  <p:tag name="AS_UNIQUEID" val="5449"/>
</p:tagLst>
</file>

<file path=ppt/tags/tag44.xml><?xml version="1.0" encoding="utf-8"?>
<p:tagLst xmlns:p="http://schemas.openxmlformats.org/presentationml/2006/main">
  <p:tag name="AS_UNIQUEID" val="5450"/>
</p:tagLst>
</file>

<file path=ppt/tags/tag45.xml><?xml version="1.0" encoding="utf-8"?>
<p:tagLst xmlns:p="http://schemas.openxmlformats.org/presentationml/2006/main">
  <p:tag name="AS_UNIQUEID" val="5451"/>
</p:tagLst>
</file>

<file path=ppt/tags/tag46.xml><?xml version="1.0" encoding="utf-8"?>
<p:tagLst xmlns:p="http://schemas.openxmlformats.org/presentationml/2006/main">
  <p:tag name="AS_UNIQUEID" val="5452"/>
</p:tagLst>
</file>

<file path=ppt/tags/tag47.xml><?xml version="1.0" encoding="utf-8"?>
<p:tagLst xmlns:p="http://schemas.openxmlformats.org/presentationml/2006/main">
  <p:tag name="AS_UNIQUEID" val="5453"/>
</p:tagLst>
</file>

<file path=ppt/tags/tag48.xml><?xml version="1.0" encoding="utf-8"?>
<p:tagLst xmlns:p="http://schemas.openxmlformats.org/presentationml/2006/main">
  <p:tag name="AS_UNIQUEID" val="5454"/>
</p:tagLst>
</file>

<file path=ppt/tags/tag49.xml><?xml version="1.0" encoding="utf-8"?>
<p:tagLst xmlns:p="http://schemas.openxmlformats.org/presentationml/2006/main">
  <p:tag name="AS_UNIQUEID" val="5455"/>
</p:tagLst>
</file>

<file path=ppt/tags/tag50.xml><?xml version="1.0" encoding="utf-8"?>
<p:tagLst xmlns:p="http://schemas.openxmlformats.org/presentationml/2006/main">
  <p:tag name="AS_UNIQUEID" val="5456"/>
</p:tagLst>
</file>

<file path=ppt/tags/tag51.xml><?xml version="1.0" encoding="utf-8"?>
<p:tagLst xmlns:p="http://schemas.openxmlformats.org/presentationml/2006/main">
  <p:tag name="AS_UNIQUEID" val="5457"/>
</p:tagLst>
</file>

<file path=ppt/tags/tag52.xml><?xml version="1.0" encoding="utf-8"?>
<p:tagLst xmlns:p="http://schemas.openxmlformats.org/presentationml/2006/main">
  <p:tag name="AS_UNIQUEID" val="5458"/>
</p:tagLst>
</file>

<file path=ppt/tags/tag53.xml><?xml version="1.0" encoding="utf-8"?>
<p:tagLst xmlns:p="http://schemas.openxmlformats.org/presentationml/2006/main">
  <p:tag name="AS_UNIQUEID" val="5459"/>
</p:tagLst>
</file>

<file path=ppt/tags/tag54.xml><?xml version="1.0" encoding="utf-8"?>
<p:tagLst xmlns:p="http://schemas.openxmlformats.org/presentationml/2006/main">
  <p:tag name="AS_UNIQUEID" val="5460"/>
</p:tagLst>
</file>

<file path=ppt/tags/tag55.xml><?xml version="1.0" encoding="utf-8"?>
<p:tagLst xmlns:p="http://schemas.openxmlformats.org/presentationml/2006/main">
  <p:tag name="AS_UNIQUEID" val="5461"/>
</p:tagLst>
</file>

<file path=ppt/tags/tag56.xml><?xml version="1.0" encoding="utf-8"?>
<p:tagLst xmlns:p="http://schemas.openxmlformats.org/presentationml/2006/main">
  <p:tag name="AS_UNIQUEID" val="5462"/>
</p:tagLst>
</file>

<file path=ppt/tags/tag57.xml><?xml version="1.0" encoding="utf-8"?>
<p:tagLst xmlns:p="http://schemas.openxmlformats.org/presentationml/2006/main">
  <p:tag name="AS_UNIQUEID" val="5463"/>
</p:tagLst>
</file>

<file path=ppt/tags/tag58.xml><?xml version="1.0" encoding="utf-8"?>
<p:tagLst xmlns:p="http://schemas.openxmlformats.org/presentationml/2006/main">
  <p:tag name="AS_UNIQUEID" val="5464"/>
</p:tagLst>
</file>

<file path=ppt/tags/tag59.xml><?xml version="1.0" encoding="utf-8"?>
<p:tagLst xmlns:p="http://schemas.openxmlformats.org/presentationml/2006/main">
  <p:tag name="AS_UNIQUEID" val="5465"/>
</p:tagLst>
</file>

<file path=ppt/tags/tag60.xml><?xml version="1.0" encoding="utf-8"?>
<p:tagLst xmlns:p="http://schemas.openxmlformats.org/presentationml/2006/main">
  <p:tag name="AS_UNIQUEID" val="5466"/>
</p:tagLst>
</file>

<file path=ppt/tags/tag61.xml><?xml version="1.0" encoding="utf-8"?>
<p:tagLst xmlns:p="http://schemas.openxmlformats.org/presentationml/2006/main">
  <p:tag name="AS_UNIQUEID" val="5467"/>
</p:tagLst>
</file>

<file path=ppt/tags/tag62.xml><?xml version="1.0" encoding="utf-8"?>
<p:tagLst xmlns:p="http://schemas.openxmlformats.org/presentationml/2006/main">
  <p:tag name="AS_UNIQUEID" val="5468"/>
</p:tagLst>
</file>

<file path=ppt/tags/tag63.xml><?xml version="1.0" encoding="utf-8"?>
<p:tagLst xmlns:p="http://schemas.openxmlformats.org/presentationml/2006/main">
  <p:tag name="AS_UNIQUEID" val="5469"/>
</p:tagLst>
</file>

<file path=ppt/tags/tag64.xml><?xml version="1.0" encoding="utf-8"?>
<p:tagLst xmlns:p="http://schemas.openxmlformats.org/presentationml/2006/main">
  <p:tag name="AS_UNIQUEID" val="5470"/>
</p:tagLst>
</file>

<file path=ppt/tags/tag65.xml><?xml version="1.0" encoding="utf-8"?>
<p:tagLst xmlns:p="http://schemas.openxmlformats.org/presentationml/2006/main">
  <p:tag name="AS_UNIQUEID" val="5471"/>
</p:tagLst>
</file>

<file path=ppt/tags/tag66.xml><?xml version="1.0" encoding="utf-8"?>
<p:tagLst xmlns:p="http://schemas.openxmlformats.org/presentationml/2006/main">
  <p:tag name="AS_UNIQUEID" val="5472"/>
</p:tagLst>
</file>

<file path=ppt/tags/tag67.xml><?xml version="1.0" encoding="utf-8"?>
<p:tagLst xmlns:p="http://schemas.openxmlformats.org/presentationml/2006/main">
  <p:tag name="AS_UNIQUEID" val="5473"/>
</p:tagLst>
</file>

<file path=ppt/tags/tag68.xml><?xml version="1.0" encoding="utf-8"?>
<p:tagLst xmlns:p="http://schemas.openxmlformats.org/presentationml/2006/main">
  <p:tag name="AS_UNIQUEID" val="5474"/>
</p:tagLst>
</file>

<file path=ppt/tags/tag69.xml><?xml version="1.0" encoding="utf-8"?>
<p:tagLst xmlns:p="http://schemas.openxmlformats.org/presentationml/2006/main">
  <p:tag name="AS_UNIQUEID" val="5475"/>
</p:tagLst>
</file>

<file path=ppt/tags/tag70.xml><?xml version="1.0" encoding="utf-8"?>
<p:tagLst xmlns:p="http://schemas.openxmlformats.org/presentationml/2006/main">
  <p:tag name="AS_UNIQUEID" val="5476"/>
</p:tagLst>
</file>

<file path=ppt/tags/tag71.xml><?xml version="1.0" encoding="utf-8"?>
<p:tagLst xmlns:p="http://schemas.openxmlformats.org/presentationml/2006/main">
  <p:tag name="AS_UNIQUEID" val="5481"/>
</p:tagLst>
</file>

<file path=ppt/tags/tag72.xml><?xml version="1.0" encoding="utf-8"?>
<p:tagLst xmlns:p="http://schemas.openxmlformats.org/presentationml/2006/main">
  <p:tag name="AS_UNIQUEID" val="5482"/>
</p:tagLst>
</file>

<file path=ppt/tags/tag73.xml><?xml version="1.0" encoding="utf-8"?>
<p:tagLst xmlns:p="http://schemas.openxmlformats.org/presentationml/2006/main">
  <p:tag name="AS_UNIQUEID" val="5483"/>
</p:tagLst>
</file>

<file path=ppt/tags/tag74.xml><?xml version="1.0" encoding="utf-8"?>
<p:tagLst xmlns:p="http://schemas.openxmlformats.org/presentationml/2006/main">
  <p:tag name="AS_UNIQUEID" val="5484"/>
</p:tagLst>
</file>

<file path=ppt/tags/tag75.xml><?xml version="1.0" encoding="utf-8"?>
<p:tagLst xmlns:p="http://schemas.openxmlformats.org/presentationml/2006/main">
  <p:tag name="AS_UNIQUEID" val="5485"/>
</p:tagLst>
</file>

<file path=ppt/tags/tag76.xml><?xml version="1.0" encoding="utf-8"?>
<p:tagLst xmlns:p="http://schemas.openxmlformats.org/presentationml/2006/main">
  <p:tag name="AS_UNIQUEID" val="5486"/>
</p:tagLst>
</file>

<file path=ppt/tags/tag77.xml><?xml version="1.0" encoding="utf-8"?>
<p:tagLst xmlns:p="http://schemas.openxmlformats.org/presentationml/2006/main">
  <p:tag name="AS_UNIQUEID" val="5487"/>
</p:tagLst>
</file>

<file path=ppt/tags/tag78.xml><?xml version="1.0" encoding="utf-8"?>
<p:tagLst xmlns:p="http://schemas.openxmlformats.org/presentationml/2006/main">
  <p:tag name="AS_UNIQUEID" val="5488"/>
</p:tagLst>
</file>

<file path=ppt/tags/tag79.xml><?xml version="1.0" encoding="utf-8"?>
<p:tagLst xmlns:p="http://schemas.openxmlformats.org/presentationml/2006/main">
  <p:tag name="AS_UNIQUEID" val="5489"/>
</p:tagLst>
</file>

<file path=ppt/tags/tag80.xml><?xml version="1.0" encoding="utf-8"?>
<p:tagLst xmlns:p="http://schemas.openxmlformats.org/presentationml/2006/main">
  <p:tag name="AS_UNIQUEID" val="5490"/>
</p:tagLst>
</file>

<file path=ppt/tags/tag81.xml><?xml version="1.0" encoding="utf-8"?>
<p:tagLst xmlns:p="http://schemas.openxmlformats.org/presentationml/2006/main">
  <p:tag name="AS_UNIQUEID" val="5491"/>
</p:tagLst>
</file>

<file path=ppt/tags/tag82.xml><?xml version="1.0" encoding="utf-8"?>
<p:tagLst xmlns:p="http://schemas.openxmlformats.org/presentationml/2006/main">
  <p:tag name="AS_UNIQUEID" val="5492"/>
</p:tagLst>
</file>

<file path=ppt/tags/tag83.xml><?xml version="1.0" encoding="utf-8"?>
<p:tagLst xmlns:p="http://schemas.openxmlformats.org/presentationml/2006/main">
  <p:tag name="AS_UNIQUEID" val="5493"/>
</p:tagLst>
</file>

<file path=ppt/tags/tag84.xml><?xml version="1.0" encoding="utf-8"?>
<p:tagLst xmlns:p="http://schemas.openxmlformats.org/presentationml/2006/main">
  <p:tag name="AS_UNIQUEID" val="5477"/>
</p:tagLst>
</file>

<file path=ppt/tags/tag85.xml><?xml version="1.0" encoding="utf-8"?>
<p:tagLst xmlns:p="http://schemas.openxmlformats.org/presentationml/2006/main">
  <p:tag name="AS_UNIQUEID" val="5478"/>
</p:tagLst>
</file>

<file path=ppt/tags/tag86.xml><?xml version="1.0" encoding="utf-8"?>
<p:tagLst xmlns:p="http://schemas.openxmlformats.org/presentationml/2006/main">
  <p:tag name="AS_UNIQUEID" val="5479"/>
</p:tagLst>
</file>

<file path=ppt/tags/tag87.xml><?xml version="1.0" encoding="utf-8"?>
<p:tagLst xmlns:p="http://schemas.openxmlformats.org/presentationml/2006/main">
  <p:tag name="AS_UNIQUEID" val="5480"/>
</p:tagLst>
</file>

<file path=ppt/tags/tag88.xml><?xml version="1.0" encoding="utf-8"?>
<p:tagLst xmlns:p="http://schemas.openxmlformats.org/presentationml/2006/main">
  <p:tag name="AS_UNIQUEID" val="5496"/>
</p:tagLst>
</file>

<file path=ppt/tags/tag89.xml><?xml version="1.0" encoding="utf-8"?>
<p:tagLst xmlns:p="http://schemas.openxmlformats.org/presentationml/2006/main">
  <p:tag name="AS_UNIQUEID" val="5497"/>
</p:tagLst>
</file>

<file path=ppt/tags/tag90.xml><?xml version="1.0" encoding="utf-8"?>
<p:tagLst xmlns:p="http://schemas.openxmlformats.org/presentationml/2006/main">
  <p:tag name="AS_UNIQUEID" val="5498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494</Words>
  <Application>WPS 演示</Application>
  <PresentationFormat>宽屏</PresentationFormat>
  <Paragraphs>67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华文细黑</vt:lpstr>
      <vt:lpstr>Times New Roman</vt:lpstr>
      <vt:lpstr>PingFang SC</vt:lpstr>
      <vt:lpstr>Segoe Print</vt:lpstr>
      <vt:lpstr>PingFang SC</vt:lpstr>
      <vt:lpstr>蕲春一中</vt:lpstr>
      <vt:lpstr>3月31日（周二）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123</cp:lastModifiedBy>
  <cp:revision>83</cp:revision>
  <dcterms:created xsi:type="dcterms:W3CDTF">2023-08-09T12:44:00Z</dcterms:created>
  <dcterms:modified xsi:type="dcterms:W3CDTF">2026-04-01T01:00:22Z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046347DF89FD4C82969A43D4330A1397_13</vt:lpwstr>
  </property>
</Properties>
</file>