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氮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及其化合物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13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15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22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24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华文中宋</vt:lpstr>
      <vt:lpstr>幼圆</vt:lpstr>
      <vt:lpstr>思源黑体 CN Medium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95</cp:revision>
  <cp:lastPrinted>2025-03-07T09:13:00Z</cp:lastPrinted>
  <dcterms:created xsi:type="dcterms:W3CDTF">2025-03-07T09:13:00Z</dcterms:created>
  <dcterms:modified xsi:type="dcterms:W3CDTF">2026-03-19T07:57:08Z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